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preferSingleView="1"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80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7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1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8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3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35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2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6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97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7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32919-0768-4B0A-AD41-304A51E804E7}" type="datetimeFigureOut">
              <a:rPr lang="en-US" smtClean="0"/>
              <a:t>2018/06/12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21D4C-CD90-41DD-B3EE-50D20C180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2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Common Icons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T&amp;O 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499" y="228601"/>
            <a:ext cx="6553200" cy="3657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Digital Ecosystems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Academic Partnerships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Gen Technology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1" y="-15240"/>
            <a:ext cx="1686827" cy="168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7" y="1140789"/>
            <a:ext cx="990600" cy="82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4" y="1966912"/>
            <a:ext cx="147002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7" y="3276600"/>
            <a:ext cx="871537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39352" r="55145" b="30324"/>
          <a:stretch/>
        </p:blipFill>
        <p:spPr bwMode="auto">
          <a:xfrm>
            <a:off x="1650498" y="3147928"/>
            <a:ext cx="6810031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" t="35632" r="89246" b="39514"/>
          <a:stretch/>
        </p:blipFill>
        <p:spPr bwMode="auto">
          <a:xfrm>
            <a:off x="555917" y="4724400"/>
            <a:ext cx="1828800" cy="170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577255"/>
            <a:ext cx="1254346" cy="163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605" y="381000"/>
            <a:ext cx="1255713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91" y="4223025"/>
            <a:ext cx="1243013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748034"/>
            <a:ext cx="9636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81600" y="5078978"/>
            <a:ext cx="118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Innovation</a:t>
            </a: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439849"/>
            <a:ext cx="1036637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984397" y="4550200"/>
            <a:ext cx="982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Blackhat</a:t>
            </a:r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6620058" y="1722437"/>
            <a:ext cx="237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Education/Partnerships</a:t>
            </a:r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458" y="2190605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023661" y="3040473"/>
            <a:ext cx="219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Isogenies/ algorithms</a:t>
            </a:r>
          </a:p>
        </p:txBody>
      </p:sp>
    </p:spTree>
    <p:extLst>
      <p:ext uri="{BB962C8B-B14F-4D97-AF65-F5344CB8AC3E}">
        <p14:creationId xmlns:p14="http://schemas.microsoft.com/office/powerpoint/2010/main" val="329382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1219306" cy="121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11" y="2834075"/>
            <a:ext cx="1219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059238"/>
            <a:ext cx="1127125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" y="5186363"/>
            <a:ext cx="1292225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" y="533400"/>
            <a:ext cx="974725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63694"/>
            <a:ext cx="8223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0511" y="2362200"/>
            <a:ext cx="217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Centers of Excellence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0349" y="3352800"/>
            <a:ext cx="218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Consultation Services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30349" y="4495800"/>
            <a:ext cx="204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Forums/Discussions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46122" y="5647809"/>
            <a:ext cx="146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14800" y="669553"/>
            <a:ext cx="18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 of Concepts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92915" y="1258887"/>
            <a:ext cx="127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newsletters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165" y="1253043"/>
            <a:ext cx="1316589" cy="1316589"/>
          </a:xfrm>
          <a:prstGeom prst="ellipse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783" y="2111526"/>
            <a:ext cx="1332149" cy="1332149"/>
          </a:xfrm>
          <a:prstGeom prst="ellipse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789770" y="3199546"/>
            <a:ext cx="1101162" cy="1101162"/>
            <a:chOff x="4551001" y="1962170"/>
            <a:chExt cx="966961" cy="9669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1001" y="1962170"/>
              <a:ext cx="966961" cy="966961"/>
            </a:xfrm>
            <a:prstGeom prst="ellipse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135344" y="2476641"/>
              <a:ext cx="235257" cy="235257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8907" y="2374262"/>
              <a:ext cx="432484" cy="432484"/>
            </a:xfrm>
            <a:prstGeom prst="ellipse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252" y="3915084"/>
            <a:ext cx="1317646" cy="1317646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884" y="4888745"/>
            <a:ext cx="1132069" cy="1132069"/>
          </a:xfrm>
          <a:prstGeom prst="ellipse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291" y="5562600"/>
            <a:ext cx="1207921" cy="1207921"/>
          </a:xfrm>
          <a:prstGeom prst="ellipse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484636" y="1542005"/>
            <a:ext cx="133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facing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89165" y="2569632"/>
            <a:ext cx="158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05567" y="3545752"/>
            <a:ext cx="200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Income Verification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75295" y="4438134"/>
            <a:ext cx="22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time adjudication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23218" y="5283278"/>
            <a:ext cx="222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Booking/Organization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340351" y="5981894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Funding</a:t>
            </a:r>
            <a:endParaRPr lang="en-US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06" y="273537"/>
            <a:ext cx="101123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41274"/>
            <a:ext cx="1017587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19350"/>
            <a:ext cx="938213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331" y="3488906"/>
            <a:ext cx="1633537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32" y="5349791"/>
            <a:ext cx="1633537" cy="163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186613" y="592108"/>
            <a:ext cx="135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Partnerships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12264" y="1443553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Data/Systems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55680" y="2701409"/>
            <a:ext cx="18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Aggregation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607149" y="3484165"/>
            <a:ext cx="165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Maps/Planning 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673276" y="5850846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Time/Planning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8286" r="61321" b="26857"/>
          <a:stretch/>
        </p:blipFill>
        <p:spPr bwMode="auto">
          <a:xfrm>
            <a:off x="0" y="-228600"/>
            <a:ext cx="6871063" cy="37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33762" r="61110" b="40961"/>
          <a:stretch/>
        </p:blipFill>
        <p:spPr bwMode="auto">
          <a:xfrm>
            <a:off x="228600" y="3533503"/>
            <a:ext cx="6889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1" t="54047" r="76317" b="25476"/>
          <a:stretch/>
        </p:blipFill>
        <p:spPr bwMode="auto">
          <a:xfrm>
            <a:off x="228600" y="5267053"/>
            <a:ext cx="2887436" cy="14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6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" y="225878"/>
            <a:ext cx="7016396" cy="2441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9" t="30238" r="61049" b="24524"/>
          <a:stretch/>
        </p:blipFill>
        <p:spPr bwMode="auto">
          <a:xfrm>
            <a:off x="223157" y="2666999"/>
            <a:ext cx="6923315" cy="310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t="65238" r="60677" b="13334"/>
          <a:stretch/>
        </p:blipFill>
        <p:spPr bwMode="auto">
          <a:xfrm>
            <a:off x="136072" y="5470072"/>
            <a:ext cx="3526971" cy="146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5" t="44048" r="60960" b="33333"/>
          <a:stretch/>
        </p:blipFill>
        <p:spPr bwMode="auto">
          <a:xfrm>
            <a:off x="3886200" y="5306786"/>
            <a:ext cx="3434443" cy="155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88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2" t="44700" r="53984" b="15834"/>
          <a:stretch/>
        </p:blipFill>
        <p:spPr bwMode="auto">
          <a:xfrm>
            <a:off x="-152400" y="76200"/>
            <a:ext cx="4229100" cy="270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518069"/>
            <a:ext cx="137795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914" y="3429000"/>
            <a:ext cx="1377950" cy="137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02" y="1821312"/>
            <a:ext cx="950913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458" y="3374253"/>
            <a:ext cx="950913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4" y="2321374"/>
            <a:ext cx="1298575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845" y="3832499"/>
            <a:ext cx="1416771" cy="141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821437"/>
            <a:ext cx="804863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21233" y="3626299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 work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55561" y="303920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Sponsor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38425" y="214873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8590" y="3039782"/>
            <a:ext cx="199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Completion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8590" y="376329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Planning/Organization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503544" y="2853135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42131" y="4221697"/>
            <a:ext cx="179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Platforms</a:t>
            </a:r>
            <a:endParaRPr lang="en-US" dirty="0"/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920718"/>
            <a:ext cx="8413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62" y="920718"/>
            <a:ext cx="1017587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078422" y="1251735"/>
            <a:ext cx="125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Ecosystems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385154" y="1409047"/>
            <a:ext cx="18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Proof of Concepts</a:t>
            </a:r>
            <a:endParaRPr lang="en-US" dirty="0"/>
          </a:p>
        </p:txBody>
      </p:sp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907" y="5181600"/>
            <a:ext cx="6349011" cy="162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6244104" y="4876800"/>
            <a:ext cx="2747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Ecosystems/internal</a:t>
            </a:r>
          </a:p>
          <a:p>
            <a:pPr marL="342900" indent="-342900">
              <a:buAutoNum type="arabicPeriod"/>
            </a:pPr>
            <a:r>
              <a:rPr lang="en-US" dirty="0" smtClean="0"/>
              <a:t>Fresh thinking</a:t>
            </a:r>
          </a:p>
          <a:p>
            <a:pPr marL="342900" indent="-342900">
              <a:buAutoNum type="arabicPeriod"/>
            </a:pPr>
            <a:r>
              <a:rPr lang="en-US" dirty="0" smtClean="0"/>
              <a:t>Start-up labs, proof of concepts</a:t>
            </a:r>
          </a:p>
          <a:p>
            <a:pPr marL="342900" indent="-342900">
              <a:buAutoNum type="arabicPeriod"/>
            </a:pPr>
            <a:r>
              <a:rPr lang="en-US" dirty="0" smtClean="0"/>
              <a:t>Design develop, deliver</a:t>
            </a:r>
          </a:p>
          <a:p>
            <a:pPr marL="342900" indent="-342900">
              <a:buAutoNum type="arabicPeriod"/>
            </a:pPr>
            <a:r>
              <a:rPr lang="en-US" dirty="0" smtClean="0"/>
              <a:t>Production</a:t>
            </a:r>
            <a:endParaRPr lang="en-US" dirty="0"/>
          </a:p>
        </p:txBody>
      </p:sp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418" y="139668"/>
            <a:ext cx="1201737" cy="120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5156079" y="609600"/>
            <a:ext cx="11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Incubation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73</Words>
  <Application>Microsoft Office PowerPoint</Application>
  <PresentationFormat>On-screen Show (4:3)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Common Icons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Icons</dc:title>
  <dc:creator>Alessandra Savchenko</dc:creator>
  <cp:keywords>Unclassified</cp:keywords>
  <cp:lastModifiedBy>Le, Angela</cp:lastModifiedBy>
  <cp:revision>13</cp:revision>
  <dcterms:created xsi:type="dcterms:W3CDTF">2018-06-11T15:05:08Z</dcterms:created>
  <dcterms:modified xsi:type="dcterms:W3CDTF">2018-06-12T20:22:13Z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25745a96-8548-415e-9769-7c1a04217dcf</vt:lpwstr>
  </property>
  <property fmtid="{D5CDD505-2E9C-101B-9397-08002B2CF9AE}" pid="3" name="Classification">
    <vt:lpwstr>Null</vt:lpwstr>
  </property>
</Properties>
</file>